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D42C-62F5-4390-A25C-5D12AD189611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90D-C79D-4C48-93FD-F923B55AE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801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D42C-62F5-4390-A25C-5D12AD189611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90D-C79D-4C48-93FD-F923B55AE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215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D42C-62F5-4390-A25C-5D12AD189611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90D-C79D-4C48-93FD-F923B55AE24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6485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D42C-62F5-4390-A25C-5D12AD189611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90D-C79D-4C48-93FD-F923B55AE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065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D42C-62F5-4390-A25C-5D12AD189611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90D-C79D-4C48-93FD-F923B55AE24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9237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D42C-62F5-4390-A25C-5D12AD189611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90D-C79D-4C48-93FD-F923B55AE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863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D42C-62F5-4390-A25C-5D12AD189611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90D-C79D-4C48-93FD-F923B55AE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119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D42C-62F5-4390-A25C-5D12AD189611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90D-C79D-4C48-93FD-F923B55AE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699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D42C-62F5-4390-A25C-5D12AD189611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90D-C79D-4C48-93FD-F923B55AE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235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D42C-62F5-4390-A25C-5D12AD189611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90D-C79D-4C48-93FD-F923B55AE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653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D42C-62F5-4390-A25C-5D12AD189611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90D-C79D-4C48-93FD-F923B55AE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876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D42C-62F5-4390-A25C-5D12AD189611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90D-C79D-4C48-93FD-F923B55AE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452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D42C-62F5-4390-A25C-5D12AD189611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90D-C79D-4C48-93FD-F923B55AE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197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D42C-62F5-4390-A25C-5D12AD189611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90D-C79D-4C48-93FD-F923B55AE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82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D42C-62F5-4390-A25C-5D12AD189611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90D-C79D-4C48-93FD-F923B55AE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343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D42C-62F5-4390-A25C-5D12AD189611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90D-C79D-4C48-93FD-F923B55AE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461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DD42C-62F5-4390-A25C-5D12AD189611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8D290D-C79D-4C48-93FD-F923B55AE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71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rial Black" panose="020B0A04020102020204" pitchFamily="34" charset="0"/>
              </a:rPr>
              <a:t>Компания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SIBERIAN GREEN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1026" name="Picture 2" descr="Siberian Supplements &amp; Evalar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02" y="2223223"/>
            <a:ext cx="2173287" cy="2173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Масло кедрового ореха Siberian Green сыродавленное — купить сегодня c доста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7904" y="5161757"/>
            <a:ext cx="1477002" cy="1406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iberian Green Altai Cream-Gel &amp;ldquo;Anti-Stretch Marks&amp;rdquo; wit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641" y="1578010"/>
            <a:ext cx="1524721" cy="1524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Мумиё пастообразное “Golden Mountains” (100 грамм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008" y="4689334"/>
            <a:ext cx="1474284" cy="1474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Ягода шиповника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632" y="4689334"/>
            <a:ext cx="2213119" cy="2213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57343" y="1427754"/>
            <a:ext cx="5378848" cy="33499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БАДы</a:t>
            </a:r>
            <a:endParaRPr lang="ru-RU" sz="2400" b="1" i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Уходовая</a:t>
            </a:r>
            <a:r>
              <a:rPr lang="ru-RU" sz="24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косметика</a:t>
            </a:r>
          </a:p>
          <a:p>
            <a:pPr algn="ctr">
              <a:lnSpc>
                <a:spcPct val="150000"/>
              </a:lnSpc>
            </a:pPr>
            <a:r>
              <a:rPr lang="ru-RU" sz="24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Мумиё алтайское</a:t>
            </a:r>
          </a:p>
          <a:p>
            <a:pPr algn="ctr">
              <a:lnSpc>
                <a:spcPct val="150000"/>
              </a:lnSpc>
            </a:pPr>
            <a:r>
              <a:rPr lang="ru-RU" sz="24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Дикоросы Алтая</a:t>
            </a:r>
          </a:p>
          <a:p>
            <a:pPr algn="ctr">
              <a:lnSpc>
                <a:spcPct val="150000"/>
              </a:lnSpc>
            </a:pPr>
            <a:r>
              <a:rPr lang="ru-RU" sz="24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Масло холодного отжима</a:t>
            </a:r>
          </a:p>
          <a:p>
            <a:pPr algn="ctr">
              <a:lnSpc>
                <a:spcPct val="150000"/>
              </a:lnSpc>
            </a:pPr>
            <a:r>
              <a:rPr lang="ru-RU" sz="24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Масло нерафинированное в капсула</a:t>
            </a:r>
            <a:r>
              <a:rPr lang="ru-RU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endParaRPr lang="ru-RU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6" name="Picture 12" descr="Зверобоя масло в капсулах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242" y="3463694"/>
            <a:ext cx="1865633" cy="1865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6720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448800" cy="881928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ООО «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Бэст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Вэлью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Органик»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36376" y="2129669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Поддержка в сфере экспортного направления деятельности: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636376" y="3131128"/>
            <a:ext cx="7766936" cy="32696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- Поиск партнеров для СМСП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- Проект экспортного контракта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- Участие в семинаре «Особенности работы на экспорт с рынками Юго-Восточной Азии»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- Содействие в сертификации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- Участие в </a:t>
            </a:r>
            <a:r>
              <a:rPr lang="ru-RU" sz="2400" b="1" dirty="0" smtClean="0">
                <a:solidFill>
                  <a:schemeClr val="tx1"/>
                </a:solidFill>
              </a:rPr>
              <a:t>бизнес-миссии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Миронов предложил создать государственный центр помощи малому и среднему би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81" y="4922982"/>
            <a:ext cx="2660590" cy="1773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В Волгоградской области расширят поддержку малого бизнеса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6920" y="2375838"/>
            <a:ext cx="3292779" cy="1852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7132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</a:rPr>
              <a:t>Контракты при поддержке ЦПЭ</a:t>
            </a:r>
            <a:endParaRPr lang="ru-RU" sz="4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924356"/>
          </a:xfrm>
        </p:spPr>
        <p:txBody>
          <a:bodyPr/>
          <a:lstStyle/>
          <a:p>
            <a:r>
              <a:rPr lang="ru-RU" dirty="0" smtClean="0"/>
              <a:t>США</a:t>
            </a:r>
            <a:r>
              <a:rPr lang="en-US" dirty="0" smtClean="0"/>
              <a:t> </a:t>
            </a:r>
            <a:r>
              <a:rPr lang="ru-RU" dirty="0" smtClean="0"/>
              <a:t> Сумма 19 000,00 </a:t>
            </a:r>
            <a:r>
              <a:rPr lang="en-US" dirty="0" smtClean="0"/>
              <a:t>$</a:t>
            </a:r>
          </a:p>
          <a:p>
            <a:r>
              <a:rPr lang="ru-RU" dirty="0" smtClean="0"/>
              <a:t>США</a:t>
            </a:r>
            <a:r>
              <a:rPr lang="en-US" dirty="0" smtClean="0"/>
              <a:t> </a:t>
            </a:r>
            <a:r>
              <a:rPr lang="ru-RU" dirty="0" smtClean="0"/>
              <a:t> Сумма 118 305,32 </a:t>
            </a:r>
            <a:r>
              <a:rPr lang="en-US" dirty="0" smtClean="0"/>
              <a:t>$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001818" y="1302327"/>
            <a:ext cx="4221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35745" y="3296878"/>
            <a:ext cx="4221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год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61879" y="4155141"/>
            <a:ext cx="8596668" cy="924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США</a:t>
            </a:r>
            <a:r>
              <a:rPr lang="en-US" dirty="0" smtClean="0"/>
              <a:t> </a:t>
            </a:r>
            <a:r>
              <a:rPr lang="ru-RU" dirty="0" smtClean="0"/>
              <a:t> Сумма   1 882,54 </a:t>
            </a:r>
            <a:r>
              <a:rPr lang="en-US" dirty="0" smtClean="0"/>
              <a:t>$</a:t>
            </a:r>
          </a:p>
          <a:p>
            <a:r>
              <a:rPr lang="ru-RU" dirty="0" smtClean="0"/>
              <a:t>США</a:t>
            </a:r>
            <a:r>
              <a:rPr lang="en-US" dirty="0" smtClean="0"/>
              <a:t> </a:t>
            </a:r>
            <a:r>
              <a:rPr lang="ru-RU" dirty="0" smtClean="0"/>
              <a:t> Сумма 43 302,74 </a:t>
            </a:r>
            <a:r>
              <a:rPr lang="en-US" dirty="0" smtClean="0"/>
              <a:t>$</a:t>
            </a:r>
            <a:endParaRPr lang="ru-RU" dirty="0"/>
          </a:p>
        </p:txBody>
      </p:sp>
      <p:pic>
        <p:nvPicPr>
          <p:cNvPr id="2050" name="Picture 2" descr="Ставрополь,бизнес,Экономика,Помощь.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765" y="1431422"/>
            <a:ext cx="3869344" cy="2547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Приглашаем к участию в межрегиональном форуме &amp;quot;За Бизнес&amp;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047" y="4735514"/>
            <a:ext cx="2772352" cy="1848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6480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Пожелания Центру поддержки экспорта Республики Алтай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Узнать больше.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70" y="2104049"/>
            <a:ext cx="1855272" cy="126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свободно маркетинг, бизнес, клиент прозрачное изображение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850" y="5065120"/>
            <a:ext cx="2582565" cy="1419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Ее уровень достигнет 60%.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984" y="1597891"/>
            <a:ext cx="2427980" cy="1819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Если... 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777" y="3809999"/>
            <a:ext cx="360045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69309" y="2761673"/>
            <a:ext cx="5301675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i="1" dirty="0" smtClean="0"/>
              <a:t>Увеличение финансирования на поддержку</a:t>
            </a:r>
          </a:p>
          <a:p>
            <a:pPr algn="ctr">
              <a:lnSpc>
                <a:spcPct val="150000"/>
              </a:lnSpc>
            </a:pPr>
            <a:r>
              <a:rPr lang="ru-RU" i="1" dirty="0"/>
              <a:t>Расширение </a:t>
            </a:r>
            <a:r>
              <a:rPr lang="ru-RU" i="1"/>
              <a:t>видов </a:t>
            </a:r>
            <a:r>
              <a:rPr lang="ru-RU" i="1" smtClean="0"/>
              <a:t>экспортной поддержки</a:t>
            </a:r>
            <a:endParaRPr lang="ru-RU" i="1" dirty="0"/>
          </a:p>
          <a:p>
            <a:pPr algn="ctr">
              <a:lnSpc>
                <a:spcPct val="150000"/>
              </a:lnSpc>
            </a:pPr>
            <a:r>
              <a:rPr lang="ru-RU" i="1" dirty="0" smtClean="0"/>
              <a:t>Расширение географии экспортной поддержки</a:t>
            </a:r>
          </a:p>
          <a:p>
            <a:pPr algn="ctr">
              <a:lnSpc>
                <a:spcPct val="150000"/>
              </a:lnSpc>
            </a:pPr>
            <a:r>
              <a:rPr lang="ru-RU" i="1" dirty="0" smtClean="0"/>
              <a:t>Привлечение большего количества СМСП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96197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</TotalTime>
  <Words>113</Words>
  <Application>Microsoft Office PowerPoint</Application>
  <PresentationFormat>Широкоэкранный</PresentationFormat>
  <Paragraphs>27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Times New Roman</vt:lpstr>
      <vt:lpstr>Trebuchet MS</vt:lpstr>
      <vt:lpstr>Wingdings 3</vt:lpstr>
      <vt:lpstr>Аспект</vt:lpstr>
      <vt:lpstr>Компания SIBERIAN GREEN</vt:lpstr>
      <vt:lpstr>ООО «Бэст Вэлью Органик»</vt:lpstr>
      <vt:lpstr>Контракты при поддержке ЦПЭ</vt:lpstr>
      <vt:lpstr>Пожелания Центру поддержки экспорта Республики Алтай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ООО «Бэст Вэлью Органик»</dc:title>
  <dc:creator>пользователь</dc:creator>
  <cp:lastModifiedBy>пользователь</cp:lastModifiedBy>
  <cp:revision>11</cp:revision>
  <dcterms:created xsi:type="dcterms:W3CDTF">2022-10-03T08:17:52Z</dcterms:created>
  <dcterms:modified xsi:type="dcterms:W3CDTF">2022-10-03T10:19:52Z</dcterms:modified>
</cp:coreProperties>
</file>